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-1668" y="-3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8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56DA-E74E-4780-A6D7-871476B91A40}" type="datetimeFigureOut">
              <a:rPr lang="en-US" smtClean="0"/>
              <a:t>07-May-12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4B8A5-47A6-49DE-AF4C-A3F3AEC6D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52438"/>
            <a:ext cx="5981700" cy="823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2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0"/>
            <a:ext cx="7256463" cy="914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93663"/>
            <a:ext cx="7046913" cy="933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93663"/>
            <a:ext cx="7037388" cy="933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93663"/>
            <a:ext cx="7037388" cy="933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93663"/>
            <a:ext cx="7046913" cy="933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93663"/>
            <a:ext cx="7046913" cy="933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Jamal Abdulaziz Al-Mahmeed</dc:creator>
  <cp:lastModifiedBy>Fatima Jamal Abdulaziz Al-Mahmeed</cp:lastModifiedBy>
  <cp:revision>1</cp:revision>
  <dcterms:created xsi:type="dcterms:W3CDTF">2012-05-07T08:02:42Z</dcterms:created>
  <dcterms:modified xsi:type="dcterms:W3CDTF">2012-05-07T08:08:21Z</dcterms:modified>
</cp:coreProperties>
</file>